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871" r:id="rId2"/>
    <p:sldId id="875" r:id="rId3"/>
    <p:sldId id="874" r:id="rId4"/>
    <p:sldId id="879" r:id="rId5"/>
    <p:sldId id="876" r:id="rId6"/>
    <p:sldId id="784" r:id="rId7"/>
    <p:sldId id="789" r:id="rId8"/>
    <p:sldId id="791" r:id="rId9"/>
    <p:sldId id="792" r:id="rId10"/>
    <p:sldId id="785" r:id="rId11"/>
    <p:sldId id="790" r:id="rId12"/>
    <p:sldId id="786" r:id="rId13"/>
    <p:sldId id="788" r:id="rId14"/>
    <p:sldId id="872" r:id="rId15"/>
    <p:sldId id="688" r:id="rId16"/>
    <p:sldId id="870" r:id="rId17"/>
    <p:sldId id="712" r:id="rId18"/>
    <p:sldId id="713" r:id="rId19"/>
    <p:sldId id="714" r:id="rId20"/>
    <p:sldId id="715" r:id="rId21"/>
    <p:sldId id="716" r:id="rId22"/>
    <p:sldId id="717" r:id="rId23"/>
    <p:sldId id="718" r:id="rId24"/>
    <p:sldId id="719" r:id="rId25"/>
    <p:sldId id="765" r:id="rId26"/>
    <p:sldId id="766" r:id="rId27"/>
    <p:sldId id="767" r:id="rId28"/>
    <p:sldId id="770" r:id="rId29"/>
    <p:sldId id="768" r:id="rId30"/>
    <p:sldId id="769" r:id="rId31"/>
    <p:sldId id="793" r:id="rId32"/>
    <p:sldId id="794" r:id="rId33"/>
    <p:sldId id="796" r:id="rId34"/>
    <p:sldId id="795" r:id="rId35"/>
    <p:sldId id="797" r:id="rId36"/>
    <p:sldId id="798" r:id="rId37"/>
    <p:sldId id="799" r:id="rId38"/>
    <p:sldId id="800" r:id="rId39"/>
    <p:sldId id="801" r:id="rId40"/>
    <p:sldId id="802" r:id="rId41"/>
    <p:sldId id="803" r:id="rId42"/>
    <p:sldId id="804" r:id="rId43"/>
    <p:sldId id="805" r:id="rId44"/>
    <p:sldId id="806" r:id="rId45"/>
    <p:sldId id="761" r:id="rId46"/>
    <p:sldId id="762" r:id="rId47"/>
    <p:sldId id="764" r:id="rId48"/>
    <p:sldId id="763" r:id="rId49"/>
    <p:sldId id="877" r:id="rId50"/>
    <p:sldId id="779" r:id="rId51"/>
    <p:sldId id="771" r:id="rId52"/>
    <p:sldId id="772" r:id="rId53"/>
    <p:sldId id="776" r:id="rId54"/>
    <p:sldId id="783" r:id="rId55"/>
    <p:sldId id="781" r:id="rId56"/>
    <p:sldId id="782" r:id="rId57"/>
    <p:sldId id="778" r:id="rId58"/>
    <p:sldId id="880" r:id="rId59"/>
    <p:sldId id="873" r:id="rId60"/>
    <p:sldId id="881" r:id="rId61"/>
    <p:sldId id="878" r:id="rId6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7"/>
    <p:restoredTop sz="94626"/>
  </p:normalViewPr>
  <p:slideViewPr>
    <p:cSldViewPr snapToObjects="1">
      <p:cViewPr>
        <p:scale>
          <a:sx n="91" d="100"/>
          <a:sy n="91" d="100"/>
        </p:scale>
        <p:origin x="2152" y="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A194C60-944A-4347-8DB7-1F8DAD0724E1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altLang="en-US" noProof="0"/>
              <a:t>Click to edit Master text styles</a:t>
            </a:r>
          </a:p>
          <a:p>
            <a:pPr lvl="1"/>
            <a:r>
              <a:rPr lang="en-CA" altLang="en-US" noProof="0"/>
              <a:t>Second level</a:t>
            </a:r>
          </a:p>
          <a:p>
            <a:pPr lvl="2"/>
            <a:r>
              <a:rPr lang="en-CA" altLang="en-US" noProof="0"/>
              <a:t>Third level</a:t>
            </a:r>
          </a:p>
          <a:p>
            <a:pPr lvl="3"/>
            <a:r>
              <a:rPr lang="en-CA" altLang="en-US" noProof="0"/>
              <a:t>Fourth level</a:t>
            </a:r>
          </a:p>
          <a:p>
            <a:pPr lvl="4"/>
            <a:r>
              <a:rPr lang="en-CA" altLang="en-US" noProof="0"/>
              <a:t>Fifth level</a:t>
            </a:r>
            <a:endParaRPr lang="en-US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90D8009-F00F-6949-8D78-B38E8236B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9479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" charset="-128"/>
        <a:cs typeface="ヒラギノ角ゴ Pro W3" pitchFamily="-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5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5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0B756A37-54BB-B440-9FD4-2CBB97246881}" type="slidenum">
              <a:rPr lang="en-US" altLang="en-US" sz="1200"/>
              <a:pPr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95814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8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18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FDA89F21-3DDF-1D40-BE6F-55534D3031FE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81872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5876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06724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67486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841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84420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2562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3342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31601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467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5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5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0B756A37-54BB-B440-9FD4-2CBB97246881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57194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01648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44900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57249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42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87785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52129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0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20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8DB7109-33BD-0848-995D-D24739267D7A}" type="slidenum">
              <a:rPr lang="en-US" altLang="en-US" sz="1200"/>
              <a:pPr/>
              <a:t>44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35418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7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87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7E8B4193-F4D4-8B42-B6AC-51560D807BD8}" type="slidenum">
              <a:rPr lang="en-US" altLang="en-US" sz="1200"/>
              <a:pPr/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8987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E973C53F-A2AA-8B40-9FFD-34EFFDFD10F7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74353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9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89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7D0C4048-2D55-D345-9A94-456844526158}" type="slidenum">
              <a:rPr lang="en-US" altLang="en-US" sz="1200"/>
              <a:pPr/>
              <a:t>50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76635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1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E99DBD9F-5265-E44A-9001-F3C2DF8B1E48}" type="slidenum">
              <a:rPr lang="en-US" altLang="en-US" sz="1200"/>
              <a:pPr/>
              <a:t>51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1482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5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5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0B756A37-54BB-B440-9FD4-2CBB97246881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6537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3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3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039E6207-1030-4744-9EE0-7EFDF53DD382}" type="slidenum">
              <a:rPr lang="en-US" altLang="en-US" sz="1200"/>
              <a:pPr/>
              <a:t>52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93136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5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5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8C8115C7-9788-AE4C-AA44-9D179382C7A4}" type="slidenum">
              <a:rPr lang="en-US" altLang="en-US" sz="1200"/>
              <a:pPr/>
              <a:t>53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09173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7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7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D3E05E24-1255-0A45-923E-21BB8E983834}" type="slidenum">
              <a:rPr lang="en-US" altLang="en-US" sz="1200"/>
              <a:pPr/>
              <a:t>54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9772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1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47DC0B19-7943-3E4F-8395-6DEF1FF0A79E}" type="slidenum">
              <a:rPr lang="en-US" altLang="en-US" sz="1200"/>
              <a:pPr/>
              <a:t>55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05343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3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3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53EBB8EF-2F58-C04C-97AD-E07F3466B306}" type="slidenum">
              <a:rPr lang="en-US" altLang="en-US" sz="1200"/>
              <a:pPr/>
              <a:t>56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839643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9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99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742F5E81-F8C0-1748-876E-D6F4D06FA19B}" type="slidenum">
              <a:rPr lang="en-US" altLang="en-US" sz="1200"/>
              <a:pPr/>
              <a:t>57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65602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3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3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53EBB8EF-2F58-C04C-97AD-E07F3466B306}" type="slidenum">
              <a:rPr lang="en-US" altLang="en-US" sz="1200"/>
              <a:pPr/>
              <a:t>59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5325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5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5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0B756A37-54BB-B440-9FD4-2CBB97246881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8650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7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7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79F9F8C1-6F6E-F143-8C35-0A3912642DC7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63314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9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09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632621F9-B3CF-4F4D-A730-EF069ED78C23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3142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12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DB9E6659-F84A-A34A-9452-548E2D294DA0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99163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4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14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817A7EDE-3F4F-2540-948F-29D5B01FEEF9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4040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6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16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fld id="{AD25C557-187D-A040-8F6C-F56EC1AD7E7F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2470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2FFB44-A36D-BF44-87B4-D3B4A898F31A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81E5A-3D31-FD4A-9D31-F11C40DC3F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20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470D3C-583B-194D-A2C4-3CAA2AC2FDCB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21F15-F2A0-7646-AA6C-D9D890E89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19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7C9FBE-571D-CD46-AC23-E5AC628D489B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09E0-D349-0B4C-88B9-C2D63369B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4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C80C2-AD86-6A4E-9979-8E26BFB68F1B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E681F-8173-FC46-B96F-6D023D129F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00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863ACB-4AD5-D845-91B9-6F112E028F83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BD283-AC29-3140-BC91-5220F62C8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17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8CE94E-9468-7949-AA71-4971F21796C1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C85B8-955D-8F45-9609-4C64D7D40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09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2ECC7B-1BA1-2442-B94A-67FA6FBB2AAF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E5C0A-06FC-4842-B775-ECC8E95C5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56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569DC1-DBD8-8E44-BD2A-748A10A8A706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EF39C-B553-ED47-8AB7-EA158E22E5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27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9FD29A-CF8D-634C-8DEA-622166BC06F5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E19B5-EB21-E846-8B9F-25BA8B6D6A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16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937D64-2F86-984D-A821-A48BB52E4400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E8417-058E-974D-BCD5-EF8A62F17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16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46BD7C-F744-BE4A-AE88-79D5992D4745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C71FD-47A2-174A-8306-FEF1A1ECA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0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D5AA1245-7911-4340-8A1E-B208F81BFFDB}" type="datetime1">
              <a:rPr lang="en-US" altLang="en-US"/>
              <a:pPr/>
              <a:t>4/28/24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AD1DF89-454B-FC4E-9A14-B6B0398489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3" charset="-128"/>
          <a:cs typeface="ＭＳ Ｐゴシック" pitchFamily="6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3" charset="0"/>
          <a:ea typeface="ＭＳ Ｐゴシック" pitchFamily="63" charset="-128"/>
          <a:cs typeface="ＭＳ Ｐゴシック" pitchFamily="6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3" charset="-128"/>
          <a:cs typeface="ＭＳ Ｐゴシック" pitchFamily="6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63" charset="-128"/>
          <a:cs typeface="ＭＳ Ｐゴシック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" charset="-128"/>
          <a:cs typeface="ヒラギノ角ゴ Pro W3" pitchFamily="-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Connected Neighbourhoods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Dave Meslin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9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812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0607" y="329406"/>
            <a:ext cx="74612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830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782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72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5" name="Picture 2" descr="maria_stmurals.jpeg.size.xxlarge.letter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44525"/>
            <a:ext cx="8574087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90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69" name="Picture 1" descr="IMG_1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3"/>
            <a:ext cx="8999538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B Denial of Permits for Excessive Violations">
            <a:extLst>
              <a:ext uri="{FF2B5EF4-FFF2-40B4-BE49-F238E27FC236}">
                <a16:creationId xmlns:a16="http://schemas.microsoft.com/office/drawing/2014/main" id="{94F6EA0B-A627-D02D-C079-77B5C11C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57250"/>
            <a:ext cx="86094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69" name="Picture 3" descr="sket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3" name="Picture 1" descr="lin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081088"/>
            <a:ext cx="76200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7" name="Picture 1" descr="IMG_1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630238"/>
            <a:ext cx="85598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E3B4C1A5-5362-368F-0859-4DFB5E6C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" y="404664"/>
            <a:ext cx="9036496" cy="56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03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1" name="Picture 1" descr="IMG_1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3"/>
            <a:ext cx="8999538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5" name="Picture 1" descr="IMG_11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3"/>
            <a:ext cx="9101138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89" name="Picture 1" descr="IMG_1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90868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3" name="Picture 1" descr="Final_Gro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7" name="Picture 1" descr="final_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5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with blue points&#10;&#10;Description automatically generated">
            <a:extLst>
              <a:ext uri="{FF2B5EF4-FFF2-40B4-BE49-F238E27FC236}">
                <a16:creationId xmlns:a16="http://schemas.microsoft.com/office/drawing/2014/main" id="{A1695EBD-867F-CFD7-A613-9210BEA53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0"/>
            <a:ext cx="9137962" cy="44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trash can on the street&#10;&#10;Description automatically generated">
            <a:extLst>
              <a:ext uri="{FF2B5EF4-FFF2-40B4-BE49-F238E27FC236}">
                <a16:creationId xmlns:a16="http://schemas.microsoft.com/office/drawing/2014/main" id="{0B694134-A3BC-FC76-5411-5C955D33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6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range object on the side of a road&#10;&#10;Description automatically generated">
            <a:extLst>
              <a:ext uri="{FF2B5EF4-FFF2-40B4-BE49-F238E27FC236}">
                <a16:creationId xmlns:a16="http://schemas.microsoft.com/office/drawing/2014/main" id="{7BB7CBA1-64C4-A052-C6B2-A5D77E8A9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0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trash can on the side of a road&#10;&#10;Description automatically generated">
            <a:extLst>
              <a:ext uri="{FF2B5EF4-FFF2-40B4-BE49-F238E27FC236}">
                <a16:creationId xmlns:a16="http://schemas.microsoft.com/office/drawing/2014/main" id="{B91E9CE6-27CD-9380-DF24-96E26446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27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object with stickers on it&#10;&#10;Description automatically generated">
            <a:extLst>
              <a:ext uri="{FF2B5EF4-FFF2-40B4-BE49-F238E27FC236}">
                <a16:creationId xmlns:a16="http://schemas.microsoft.com/office/drawing/2014/main" id="{A2B4BBDE-CD1F-5DB7-159F-C209613F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8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sh can on the sidewalk&#10;&#10;Description automatically generated">
            <a:extLst>
              <a:ext uri="{FF2B5EF4-FFF2-40B4-BE49-F238E27FC236}">
                <a16:creationId xmlns:a16="http://schemas.microsoft.com/office/drawing/2014/main" id="{578A6B80-3086-70F7-2902-54CA63A5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2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kboard on a sidewalk&#10;&#10;Description automatically generated">
            <a:extLst>
              <a:ext uri="{FF2B5EF4-FFF2-40B4-BE49-F238E27FC236}">
                <a16:creationId xmlns:a16="http://schemas.microsoft.com/office/drawing/2014/main" id="{FE47D67D-3620-36F0-75C3-AB8268A01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0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cket of chalks on an orange table&#10;&#10;Description automatically generated">
            <a:extLst>
              <a:ext uri="{FF2B5EF4-FFF2-40B4-BE49-F238E27FC236}">
                <a16:creationId xmlns:a16="http://schemas.microsoft.com/office/drawing/2014/main" id="{F3F2582A-1DE7-4539-93AA-41B8CF4F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CF94A5CE-FAA4-8F4E-EB56-E608E57C7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97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kboard with a sign on it&#10;&#10;Description automatically generated">
            <a:extLst>
              <a:ext uri="{FF2B5EF4-FFF2-40B4-BE49-F238E27FC236}">
                <a16:creationId xmlns:a16="http://schemas.microsoft.com/office/drawing/2014/main" id="{E8153ADD-171C-A7DC-7F7A-2B82B971B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E3B4C1A5-5362-368F-0859-4DFB5E6C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" y="404664"/>
            <a:ext cx="9036496" cy="56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0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kboard with writing on it&#10;&#10;Description automatically generated">
            <a:extLst>
              <a:ext uri="{FF2B5EF4-FFF2-40B4-BE49-F238E27FC236}">
                <a16:creationId xmlns:a16="http://schemas.microsoft.com/office/drawing/2014/main" id="{CFC5A99F-3834-7A7B-FFAE-B8A2272D6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44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kboard on a trash can&#10;&#10;Description automatically generated">
            <a:extLst>
              <a:ext uri="{FF2B5EF4-FFF2-40B4-BE49-F238E27FC236}">
                <a16:creationId xmlns:a16="http://schemas.microsoft.com/office/drawing/2014/main" id="{645FFAA2-C20B-A221-7343-CECF9079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6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lkboard on a stand&#10;&#10;Description automatically generated">
            <a:extLst>
              <a:ext uri="{FF2B5EF4-FFF2-40B4-BE49-F238E27FC236}">
                <a16:creationId xmlns:a16="http://schemas.microsoft.com/office/drawing/2014/main" id="{4965312E-C705-2BEE-AE89-100F3155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29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on a trash can&#10;&#10;Description automatically generated">
            <a:extLst>
              <a:ext uri="{FF2B5EF4-FFF2-40B4-BE49-F238E27FC236}">
                <a16:creationId xmlns:a16="http://schemas.microsoft.com/office/drawing/2014/main" id="{E19AED2A-0576-D6B6-7683-229E98157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97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trash can on the street&#10;&#10;Description automatically generated">
            <a:extLst>
              <a:ext uri="{FF2B5EF4-FFF2-40B4-BE49-F238E27FC236}">
                <a16:creationId xmlns:a16="http://schemas.microsoft.com/office/drawing/2014/main" id="{C47FB900-0301-951D-8E41-0599342E5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6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242888"/>
            <a:ext cx="7529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Connected Neighbourhoods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Dave Meslin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6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Connected Neighbourhoods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Dave Meslin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83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03300"/>
            <a:ext cx="8940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16000"/>
            <a:ext cx="89281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59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0"/>
            <a:ext cx="6418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19100"/>
            <a:ext cx="7366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531">
            <a:off x="493713" y="2611438"/>
            <a:ext cx="75961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Connected Neighbourhoods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Dave Meslin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994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61E2F9-B0CB-A5CA-AF71-4FA1CDA2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038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77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Building Connected Neighbourhoods</a:t>
            </a: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endParaRPr lang="en-US" sz="3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Dave Meslin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1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438F-06A3-8623-2594-13B42E4FD3A0}"/>
              </a:ext>
            </a:extLst>
          </p:cNvPr>
          <p:cNvSpPr txBox="1"/>
          <p:nvPr/>
        </p:nvSpPr>
        <p:spPr>
          <a:xfrm>
            <a:off x="728181" y="1220919"/>
            <a:ext cx="4069335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Block Arc 26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85863" y="1500844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9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987" y="-3238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60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9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50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04D42BAD799D41AC221289815B61DE" ma:contentTypeVersion="18" ma:contentTypeDescription="Create a new document." ma:contentTypeScope="" ma:versionID="732e17ee3e017e80ca3459edaf3940d8">
  <xsd:schema xmlns:xsd="http://www.w3.org/2001/XMLSchema" xmlns:xs="http://www.w3.org/2001/XMLSchema" xmlns:p="http://schemas.microsoft.com/office/2006/metadata/properties" xmlns:ns2="82da5e3b-3c41-49f3-a66a-1750694b7701" xmlns:ns3="12029c3d-9d62-404e-83f5-50859537edab" targetNamespace="http://schemas.microsoft.com/office/2006/metadata/properties" ma:root="true" ma:fieldsID="537e6ca8fdddf00451e90db3980b807b" ns2:_="" ns3:_="">
    <xsd:import namespace="82da5e3b-3c41-49f3-a66a-1750694b7701"/>
    <xsd:import namespace="12029c3d-9d62-404e-83f5-50859537ed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a5e3b-3c41-49f3-a66a-1750694b7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c229f7d-da7c-4c9b-9468-b734828075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29c3d-9d62-404e-83f5-50859537ed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1a56735-93ab-4fef-9377-b54535c34690}" ma:internalName="TaxCatchAll" ma:showField="CatchAllData" ma:web="12029c3d-9d62-404e-83f5-50859537ed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029c3d-9d62-404e-83f5-50859537edab" xsi:nil="true"/>
    <lcf76f155ced4ddcb4097134ff3c332f xmlns="82da5e3b-3c41-49f3-a66a-1750694b77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86C119-CE5B-4B13-88A4-40AFE7F72582}"/>
</file>

<file path=customXml/itemProps2.xml><?xml version="1.0" encoding="utf-8"?>
<ds:datastoreItem xmlns:ds="http://schemas.openxmlformats.org/officeDocument/2006/customXml" ds:itemID="{6E869801-2442-4A91-AC1D-E44F9E5C3A6D}"/>
</file>

<file path=customXml/itemProps3.xml><?xml version="1.0" encoding="utf-8"?>
<ds:datastoreItem xmlns:ds="http://schemas.openxmlformats.org/officeDocument/2006/customXml" ds:itemID="{81A2D530-0ECE-49C6-82FC-468075D6B242}"/>
</file>

<file path=docProps/app.xml><?xml version="1.0" encoding="utf-8"?>
<Properties xmlns="http://schemas.openxmlformats.org/officeDocument/2006/extended-properties" xmlns:vt="http://schemas.openxmlformats.org/officeDocument/2006/docPropsVTypes">
  <TotalTime>10556</TotalTime>
  <Words>64</Words>
  <Application>Microsoft Macintosh PowerPoint</Application>
  <PresentationFormat>On-screen Show (4:3)</PresentationFormat>
  <Paragraphs>52</Paragraphs>
  <Slides>61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Wendy's Restaurant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gggg gggg</dc:creator>
  <cp:lastModifiedBy>dave meslin</cp:lastModifiedBy>
  <cp:revision>145</cp:revision>
  <dcterms:created xsi:type="dcterms:W3CDTF">2016-05-06T18:57:39Z</dcterms:created>
  <dcterms:modified xsi:type="dcterms:W3CDTF">2024-04-29T03:20:12Z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0x0101004904D42BAD799D41AC221289815B61DE</vt:lpwstr>
  </property>
</Properties>
</file>